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7" r:id="rId3"/>
    <p:sldId id="258" r:id="rId4"/>
    <p:sldId id="314" r:id="rId5"/>
    <p:sldId id="260" r:id="rId6"/>
    <p:sldId id="261" r:id="rId7"/>
    <p:sldId id="262" r:id="rId8"/>
    <p:sldId id="263" r:id="rId9"/>
    <p:sldId id="315"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16" r:id="rId28"/>
    <p:sldId id="282" r:id="rId29"/>
    <p:sldId id="283" r:id="rId30"/>
    <p:sldId id="284" r:id="rId31"/>
    <p:sldId id="285" r:id="rId32"/>
    <p:sldId id="286" r:id="rId33"/>
    <p:sldId id="287" r:id="rId34"/>
    <p:sldId id="288" r:id="rId35"/>
    <p:sldId id="289" r:id="rId36"/>
    <p:sldId id="290" r:id="rId37"/>
    <p:sldId id="317" r:id="rId38"/>
    <p:sldId id="294" r:id="rId39"/>
    <p:sldId id="318" r:id="rId40"/>
    <p:sldId id="296" r:id="rId41"/>
    <p:sldId id="305" r:id="rId42"/>
    <p:sldId id="306" r:id="rId43"/>
    <p:sldId id="307" r:id="rId44"/>
    <p:sldId id="308" r:id="rId45"/>
    <p:sldId id="309" r:id="rId46"/>
    <p:sldId id="310" r:id="rId47"/>
    <p:sldId id="311" r:id="rId48"/>
    <p:sldId id="31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258"/>
          </p14:sldIdLst>
        </p14:section>
        <p14:section name="Preable" id="{1298BF71-2119-499D-ACF9-9F3E9762C66D}">
          <p14:sldIdLst>
            <p14:sldId id="314"/>
            <p14:sldId id="260"/>
            <p14:sldId id="261"/>
            <p14:sldId id="262"/>
            <p14:sldId id="263"/>
          </p14:sldIdLst>
        </p14:section>
        <p14:section name="Event-Driven Architecture" id="{835E6C48-F370-4A1E-937D-BED5EA80B59D}">
          <p14:sldIdLst>
            <p14:sldId id="315"/>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316"/>
            <p14:sldId id="282"/>
            <p14:sldId id="283"/>
            <p14:sldId id="284"/>
            <p14:sldId id="285"/>
            <p14:sldId id="286"/>
            <p14:sldId id="287"/>
            <p14:sldId id="288"/>
            <p14:sldId id="289"/>
            <p14:sldId id="290"/>
          </p14:sldIdLst>
        </p14:section>
        <p14:section name="Demonstration" id="{2533CAAF-8C24-4AFE-82D1-2F853BF2D8B6}">
          <p14:sldIdLst>
            <p14:sldId id="317"/>
            <p14:sldId id="294"/>
          </p14:sldIdLst>
        </p14:section>
        <p14:section name="Summary" id="{1CA25DE4-5C69-4878-8517-0523E4BE5499}">
          <p14:sldIdLst>
            <p14:sldId id="318"/>
            <p14:sldId id="296"/>
            <p14:sldId id="305"/>
            <p14:sldId id="306"/>
            <p14:sldId id="307"/>
            <p14:sldId id="308"/>
            <p14:sldId id="309"/>
            <p14:sldId id="310"/>
            <p14:sldId id="311"/>
          </p14:sldIdLst>
        </p14:section>
        <p14:section name="Thank You" id="{41B8E49A-C75B-42F6-8B63-9E5F76D3F36D}">
          <p14:sldIdLst>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6" autoAdjust="0"/>
    <p:restoredTop sz="79719" autoAdjust="0"/>
  </p:normalViewPr>
  <p:slideViewPr>
    <p:cSldViewPr snapToGrid="0">
      <p:cViewPr varScale="1">
        <p:scale>
          <a:sx n="91" d="100"/>
          <a:sy n="91" d="100"/>
        </p:scale>
        <p:origin x="11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9/11/2021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a:t>
            </a:fld>
            <a:endParaRPr lang="en-US"/>
          </a:p>
        </p:txBody>
      </p:sp>
    </p:spTree>
    <p:extLst>
      <p:ext uri="{BB962C8B-B14F-4D97-AF65-F5344CB8AC3E}">
        <p14:creationId xmlns:p14="http://schemas.microsoft.com/office/powerpoint/2010/main" val="295787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382625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106156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27</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28</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6</a:t>
            </a:fld>
            <a:endParaRPr lang="en-US"/>
          </a:p>
        </p:txBody>
      </p:sp>
    </p:spTree>
    <p:extLst>
      <p:ext uri="{BB962C8B-B14F-4D97-AF65-F5344CB8AC3E}">
        <p14:creationId xmlns:p14="http://schemas.microsoft.com/office/powerpoint/2010/main" val="2105307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40</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41</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14</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18</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19</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386178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9/11/2021</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sic City Tech">
            <a:extLst>
              <a:ext uri="{FF2B5EF4-FFF2-40B4-BE49-F238E27FC236}">
                <a16:creationId xmlns:a16="http://schemas.microsoft.com/office/drawing/2014/main" id="{774C6D93-3387-4A5F-965B-30A2587A6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40304"/>
            <a:ext cx="2385848" cy="111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0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cxnSpLocks/>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cxnSp>
        <p:nvCxnSpPr>
          <p:cNvPr id="36" name="Straight Arrow Connector 35">
            <a:extLst>
              <a:ext uri="{FF2B5EF4-FFF2-40B4-BE49-F238E27FC236}">
                <a16:creationId xmlns:a16="http://schemas.microsoft.com/office/drawing/2014/main" id="{F16B13D7-B9A0-49E7-B411-94EE64D64C7A}"/>
              </a:ext>
            </a:extLst>
          </p:cNvPr>
          <p:cNvCxnSpPr>
            <a:cxnSpLocks/>
          </p:cNvCxnSpPr>
          <p:nvPr/>
        </p:nvCxnSpPr>
        <p:spPr>
          <a:xfrm flipV="1">
            <a:off x="3416902" y="3221797"/>
            <a:ext cx="3486535" cy="12904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C04F218-3ABA-490B-9163-5B0E95C81844}"/>
              </a:ext>
            </a:extLst>
          </p:cNvPr>
          <p:cNvCxnSpPr>
            <a:cxnSpLocks/>
            <a:stCxn id="18" idx="3"/>
          </p:cNvCxnSpPr>
          <p:nvPr/>
        </p:nvCxnSpPr>
        <p:spPr>
          <a:xfrm>
            <a:off x="3416902" y="4512249"/>
            <a:ext cx="3486535" cy="4307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E7235B6-734D-4539-A550-D366C096F852}"/>
              </a:ext>
            </a:extLst>
          </p:cNvPr>
          <p:cNvSpPr txBox="1"/>
          <p:nvPr/>
        </p:nvSpPr>
        <p:spPr>
          <a:xfrm rot="20383115">
            <a:off x="4038832" y="3428993"/>
            <a:ext cx="2459969" cy="369332"/>
          </a:xfrm>
          <a:prstGeom prst="rect">
            <a:avLst/>
          </a:prstGeom>
          <a:noFill/>
        </p:spPr>
        <p:txBody>
          <a:bodyPr wrap="none" rtlCol="0">
            <a:spAutoFit/>
          </a:bodyPr>
          <a:lstStyle/>
          <a:p>
            <a:r>
              <a:rPr lang="en-US" dirty="0"/>
              <a:t>Send Message to Queue</a:t>
            </a:r>
          </a:p>
        </p:txBody>
      </p:sp>
      <p:sp>
        <p:nvSpPr>
          <p:cNvPr id="47" name="TextBox 46">
            <a:extLst>
              <a:ext uri="{FF2B5EF4-FFF2-40B4-BE49-F238E27FC236}">
                <a16:creationId xmlns:a16="http://schemas.microsoft.com/office/drawing/2014/main" id="{854DC37D-D4A8-4AA2-8FA0-CBE098E04C4A}"/>
              </a:ext>
            </a:extLst>
          </p:cNvPr>
          <p:cNvSpPr txBox="1"/>
          <p:nvPr/>
        </p:nvSpPr>
        <p:spPr>
          <a:xfrm rot="320369">
            <a:off x="4151860" y="439011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par>
                                <p:cTn id="64" presetID="22" presetClass="entr" presetSubtype="8"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par>
                                <p:cTn id="81" presetID="22" presetClass="entr" presetSubtype="1"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up)">
                                      <p:cBhvr>
                                        <p:cTn id="86" dur="500"/>
                                        <p:tgtEl>
                                          <p:spTgt spid="25"/>
                                        </p:tgtEl>
                                      </p:cBhvr>
                                    </p:animEffect>
                                  </p:childTnLst>
                                </p:cTn>
                              </p:par>
                              <p:par>
                                <p:cTn id="87" presetID="22" presetClass="entr" presetSubtype="1"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up)">
                                      <p:cBhvr>
                                        <p:cTn id="95" dur="500"/>
                                        <p:tgtEl>
                                          <p:spTgt spid="40"/>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5"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a:xfrm>
            <a:off x="-9037087" y="-41292"/>
            <a:ext cx="11627498" cy="735887"/>
          </a:xfrm>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a:t>Limitations</a:t>
            </a:r>
            <a:endParaRPr lang="en-US" dirty="0"/>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7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6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08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4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2217</TotalTime>
  <Words>2557</Words>
  <Application>Microsoft Office PowerPoint</Application>
  <PresentationFormat>Widescreen</PresentationFormat>
  <Paragraphs>490</Paragraphs>
  <Slides>47</Slides>
  <Notes>27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Kamerik205 8</vt:lpstr>
      <vt:lpstr>Office Theme</vt:lpstr>
      <vt:lpstr>Custom Design</vt:lpstr>
      <vt:lpstr>PowerPoint Presentation</vt:lpstr>
      <vt:lpstr>Who is Chad Green</vt:lpstr>
      <vt:lpstr>PowerPoint Presentation</vt:lpstr>
      <vt:lpstr>Enterprise Architecture</vt:lpstr>
      <vt:lpstr>Monolith</vt:lpstr>
      <vt:lpstr>Microservices</vt:lpstr>
      <vt:lpstr>Process Flow</vt:lpstr>
      <vt:lpstr>PowerPoint Presentation</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Limitations</vt:lpstr>
      <vt:lpstr>PowerPoint Presentation</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Scenario</vt:lpstr>
      <vt:lpstr>PowerPoint Presentation</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 Green</cp:lastModifiedBy>
  <cp:revision>69</cp:revision>
  <dcterms:created xsi:type="dcterms:W3CDTF">2020-12-06T15:23:53Z</dcterms:created>
  <dcterms:modified xsi:type="dcterms:W3CDTF">2021-09-11T13:22:03Z</dcterms:modified>
</cp:coreProperties>
</file>